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 snapToObjects="1" showGuides="1">
      <p:cViewPr varScale="1">
        <p:scale>
          <a:sx n="121" d="100"/>
          <a:sy n="121" d="100"/>
        </p:scale>
        <p:origin x="51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E3397-C3BD-0343-9490-D8379BACC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BAF6F5-2C8C-254E-8F1B-F9B9CE28A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BC519-D70D-BD48-B4FC-E981D9A56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2CE0E-5131-1647-BD36-ACE925556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41B59-9FB9-2147-9E54-84101266C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86425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E8C54-C4F6-6543-8354-4CABFDFBF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8EC386-C5B1-C640-AB4B-6774C514AA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75D6E-5354-7B4D-A50C-AAAA9DA38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890343-B04A-4F48-8D48-9C48C6B40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A19D7-F605-A44C-9184-72C1D0CEB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80034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70E2C2-0CC1-864B-9B02-CF38B8D89E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9D72C4-3BCB-BF4A-B821-93249ED7AB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C9E2E-C967-A945-AEE6-A72CDAAB6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99B90-4DE9-B243-BFFE-1B552F5F9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578ED-1048-7640-9DE0-249029B5C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80949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133F8-E7B7-D641-A736-B50B79E52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0CBBB-320E-754C-9495-41ED08EE5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2618D-FAD3-C343-ACE4-EA505B46D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FDCE1-6D9F-2344-9C5F-79BF5772C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E7096-C5A3-344C-8837-B3F2386B3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80614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55E47-2D36-F645-9FD6-BE1CF2A63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F130B-1E10-734F-A97E-F96F0B07E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A8055-2CF6-884D-8D9A-E9B4BD3F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C6F7F-DF71-4E48-A856-7E3E4519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A43F7-4CBC-3D43-9B63-8CBE44DF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21210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565BD-465B-3D4C-94A7-4B33A972F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B6AE0-A1ED-A843-9392-8FE92ADDD2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E30F7-1771-4A49-8B1F-7B455CAE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56FF6-BA13-3A4E-8774-E8E7599C3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448DC-4592-A24D-9D82-34E09B7B1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765EA-D2F0-1E42-918B-154D97B1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6550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861E4-2FA2-8749-A3B7-877550C76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C1CFA-6A0C-B24D-AE2C-DF580E018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207DFF-E767-8640-97F9-C27528787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099631-8927-CA4D-8A78-9C1E47C32B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8374D8-5CCC-724A-AFA9-2F80E70493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8E23D2-DE48-8E41-BDA9-6A517ED86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8249C9-BE50-6248-A1C7-355587EAE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5E8640-AAAF-524E-B9C4-C8D26A470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26108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1CF15-FF35-854D-A0F5-41D97B425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06305D-CE9A-034A-8796-B107B8BF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9D7961-CFBB-9442-9637-39F6CF937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4B93E2-B107-1443-ACC5-30E49E6F1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2868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5BB2FF-3BC9-7047-8F33-A6AD82970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670C86-2AD1-134D-8DCD-0B7C1F078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CCF9AD-CC2F-CC4F-A684-39BD306A9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04578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2BEF4-FCA6-3340-B634-16328904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453F0-74C1-424F-8A2C-45692F2B2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F4D61-42AA-4E4C-B4A2-EAFE3A9788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CEBF1-C635-6D44-9ADB-37EE510DB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B95BC5-206D-8646-AC06-155495589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A7126-CF6B-A042-A922-43825C19A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00067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062AD-65EE-8042-9C55-8CAA3FC16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B56D60-E749-D448-9464-7FCE638106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AA07F2-660F-7A4B-AE74-978224BEE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5FACED-C450-714C-934A-35A16A40F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5BB745-1078-BC44-97CD-A527EFD60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0C282B-0904-854F-8EA3-9641B210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68790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D8120A-D2BD-8D4B-A211-3BF0CBFE9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F4B78D-4D0E-0F4A-9499-68AFAF035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CF8621-439C-C549-847C-A7CE4918D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86CCC-3996-3048-8313-7136E2A1310F}" type="datetimeFigureOut">
              <a:rPr lang="en-NL" smtClean="0"/>
              <a:t>10/02/2023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F146B-2B8B-174F-BC23-4E1ECBAFE4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70F89-1718-8844-9B2F-AF5A68BD05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62476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05E692-6FE4-06D6-A4C9-C49A3C29F1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5" r="43825" b="47385"/>
          <a:stretch/>
        </p:blipFill>
        <p:spPr>
          <a:xfrm>
            <a:off x="257031" y="536028"/>
            <a:ext cx="4238335" cy="559680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34C8BBA-5547-BFD9-020E-E07CFCA141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615" r="2325" b="7126"/>
          <a:stretch/>
        </p:blipFill>
        <p:spPr>
          <a:xfrm>
            <a:off x="4495366" y="1145824"/>
            <a:ext cx="7504387" cy="437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186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Sander W. van der Laan</dc:creator>
  <cp:lastModifiedBy>Sander W. van der Laan</cp:lastModifiedBy>
  <cp:revision>4</cp:revision>
  <dcterms:created xsi:type="dcterms:W3CDTF">2021-11-08T09:52:56Z</dcterms:created>
  <dcterms:modified xsi:type="dcterms:W3CDTF">2023-02-10T19:23:30Z</dcterms:modified>
</cp:coreProperties>
</file>

<file path=docProps/thumbnail.jpeg>
</file>